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4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45.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47.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49.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51.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54.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57.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1"/>
  </p:notesMasterIdLst>
  <p:handoutMasterIdLst>
    <p:handoutMasterId r:id="rId62"/>
  </p:handoutMasterIdLst>
  <p:sldIdLst>
    <p:sldId id="970" r:id="rId59"/>
    <p:sldId id="971" r:id="rId6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80435" autoAdjust="0"/>
  </p:normalViewPr>
  <p:slideViewPr>
    <p:cSldViewPr showGuides="1">
      <p:cViewPr varScale="1">
        <p:scale>
          <a:sx n="53" d="100"/>
          <a:sy n="53" d="100"/>
        </p:scale>
        <p:origin x="948" y="2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2019/5/31</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2019/5/31</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d</a:t>
            </a:r>
            <a:r>
              <a:rPr lang="en-US" dirty="0" smtClean="0"/>
              <a:t>escribing why to use</a:t>
            </a:r>
            <a:r>
              <a:rPr lang="en-US" baseline="0" dirty="0" smtClean="0"/>
              <a:t> </a:t>
            </a:r>
            <a:r>
              <a:rPr lang="en-US" baseline="0" dirty="0" err="1" smtClean="0"/>
              <a:t>pytorch</a:t>
            </a:r>
            <a:r>
              <a:rPr lang="en-US" baseline="0" dirty="0" smtClean="0"/>
              <a:t> vs </a:t>
            </a:r>
            <a:r>
              <a:rPr lang="en-US" baseline="0" dirty="0" err="1" smtClean="0"/>
              <a:t>keras</a:t>
            </a:r>
            <a:r>
              <a:rPr lang="en-US" baseline="0" dirty="0" smtClean="0"/>
              <a:t> -&gt; explain that I am able to update things </a:t>
            </a:r>
            <a:r>
              <a:rPr lang="en-US" baseline="0" smtClean="0"/>
              <a:t>easily. </a:t>
            </a:r>
            <a:r>
              <a:rPr lang="en-US" baseline="0" dirty="0" smtClean="0"/>
              <a:t>If necessary, I can show how, maybe in another presentation otherwise takes time</a:t>
            </a:r>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763041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5/31/2019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2019/5/31</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2019/5/31</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2019/5/31</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2019/5/31</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2019/5/31</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5/31/2019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2019/5/31</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2019/5/31</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5/31/2019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5/31/2019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31/05/2019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31/05/2019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31/05/2019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theme" Target="../theme/theme4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image" Target="../media/image15.png"/><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6.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image" Target="../media/image15.png"/><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image" Target="../media/image21.png"/><Relationship Id="rId5" Type="http://schemas.openxmlformats.org/officeDocument/2006/relationships/slideLayout" Target="../slideLayouts/slideLayout243.xml"/><Relationship Id="rId10" Type="http://schemas.openxmlformats.org/officeDocument/2006/relationships/theme" Target="../theme/theme45.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10" Type="http://schemas.openxmlformats.org/officeDocument/2006/relationships/image" Target="../media/image29.jpeg"/><Relationship Id="rId4" Type="http://schemas.openxmlformats.org/officeDocument/2006/relationships/slideLayout" Target="../slideLayouts/slideLayout251.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8.xml"/><Relationship Id="rId7" Type="http://schemas.openxmlformats.org/officeDocument/2006/relationships/theme" Target="../theme/theme4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10" Type="http://schemas.openxmlformats.org/officeDocument/2006/relationships/image" Target="../media/image34.png"/><Relationship Id="rId4" Type="http://schemas.openxmlformats.org/officeDocument/2006/relationships/slideLayout" Target="../slideLayouts/slideLayout259.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4.xml"/><Relationship Id="rId7" Type="http://schemas.openxmlformats.org/officeDocument/2006/relationships/image" Target="../media/image15.png"/><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5.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theme" Target="../theme/theme49.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image" Target="../media/image15.png"/><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0.xml"/><Relationship Id="rId7" Type="http://schemas.openxmlformats.org/officeDocument/2006/relationships/image" Target="../media/image15.png"/><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1.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4.xml"/><Relationship Id="rId7" Type="http://schemas.openxmlformats.org/officeDocument/2006/relationships/theme" Target="../theme/theme51.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5" Type="http://schemas.openxmlformats.org/officeDocument/2006/relationships/slideLayout" Target="../slideLayouts/slideLayout286.xml"/><Relationship Id="rId4" Type="http://schemas.openxmlformats.org/officeDocument/2006/relationships/slideLayout" Target="../slideLayouts/slideLayout285.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0.xml"/><Relationship Id="rId7" Type="http://schemas.openxmlformats.org/officeDocument/2006/relationships/image" Target="../media/image38.jpeg"/><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1.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15.pn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0.xml"/><Relationship Id="rId7" Type="http://schemas.openxmlformats.org/officeDocument/2006/relationships/image" Target="../media/image3.png"/><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theme" Target="../theme/theme55.xml"/><Relationship Id="rId5" Type="http://schemas.openxmlformats.org/officeDocument/2006/relationships/slideLayout" Target="../slideLayouts/slideLayout302.xml"/><Relationship Id="rId4" Type="http://schemas.openxmlformats.org/officeDocument/2006/relationships/slideLayout" Target="../slideLayouts/slideLayout301.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5.xml"/><Relationship Id="rId7" Type="http://schemas.openxmlformats.org/officeDocument/2006/relationships/image" Target="../media/image15.png"/><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6.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1.xml"/><Relationship Id="rId7" Type="http://schemas.openxmlformats.org/officeDocument/2006/relationships/image" Target="../media/image3.png"/><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theme" Target="../theme/theme58.xml"/><Relationship Id="rId5" Type="http://schemas.openxmlformats.org/officeDocument/2006/relationships/slideLayout" Target="../slideLayouts/slideLayout313.xml"/><Relationship Id="rId4" Type="http://schemas.openxmlformats.org/officeDocument/2006/relationships/slideLayout" Target="../slideLayouts/slideLayout312.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31/05/2019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31/05/2019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2019/5/31</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5/31/2019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5/31/2019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Short term 5/31</a:t>
            </a:r>
            <a:r>
              <a:rPr lang="en-US" dirty="0" smtClean="0"/>
              <a:t/>
            </a:r>
            <a:br>
              <a:rPr lang="en-US" dirty="0" smtClean="0"/>
            </a:br>
            <a:r>
              <a:rPr lang="en-US" b="0" dirty="0">
                <a:solidFill>
                  <a:schemeClr val="tx1"/>
                </a:solidFill>
              </a:rPr>
              <a:t>Filip </a:t>
            </a:r>
            <a:r>
              <a:rPr lang="en-US" b="0" dirty="0" err="1">
                <a:solidFill>
                  <a:schemeClr val="tx1"/>
                </a:solidFill>
              </a:rPr>
              <a:t>Krasniqi</a:t>
            </a:r>
            <a:r>
              <a:rPr lang="en-US" b="0" dirty="0">
                <a:solidFill>
                  <a:schemeClr val="tx1"/>
                </a:solidFill>
              </a:rPr>
              <a:t> &amp; Jocelyne Elias</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Short term</a:t>
            </a:r>
            <a:endParaRPr lang="en-US" dirty="0"/>
          </a:p>
        </p:txBody>
      </p:sp>
      <p:sp>
        <p:nvSpPr>
          <p:cNvPr id="4" name="Content Placeholder 3"/>
          <p:cNvSpPr>
            <a:spLocks noGrp="1"/>
          </p:cNvSpPr>
          <p:nvPr>
            <p:ph idx="1"/>
          </p:nvPr>
        </p:nvSpPr>
        <p:spPr/>
        <p:txBody>
          <a:bodyPr/>
          <a:lstStyle/>
          <a:p>
            <a:r>
              <a:rPr lang="en-US" sz="2000" dirty="0" smtClean="0"/>
              <a:t>What so far</a:t>
            </a:r>
          </a:p>
          <a:p>
            <a:pPr lvl="1"/>
            <a:r>
              <a:rPr lang="en-US" sz="1600" dirty="0" smtClean="0"/>
              <a:t>Presentation 2805</a:t>
            </a:r>
          </a:p>
          <a:p>
            <a:pPr lvl="1"/>
            <a:r>
              <a:rPr lang="en-US" sz="1600" dirty="0" smtClean="0"/>
              <a:t>Implementation of </a:t>
            </a:r>
            <a:r>
              <a:rPr lang="en-US" sz="1600" dirty="0" smtClean="0">
                <a:solidFill>
                  <a:srgbClr val="0000FF"/>
                </a:solidFill>
              </a:rPr>
              <a:t>encoding / decoding </a:t>
            </a:r>
            <a:r>
              <a:rPr lang="en-US" sz="1600" dirty="0" smtClean="0"/>
              <a:t>for feature extraction</a:t>
            </a:r>
          </a:p>
          <a:p>
            <a:pPr lvl="1"/>
            <a:r>
              <a:rPr lang="en-US" sz="1600" dirty="0" smtClean="0"/>
              <a:t>Implementation of </a:t>
            </a:r>
            <a:r>
              <a:rPr lang="en-US" sz="1600" dirty="0" smtClean="0">
                <a:solidFill>
                  <a:srgbClr val="0000FF"/>
                </a:solidFill>
              </a:rPr>
              <a:t>Recurrent NN </a:t>
            </a:r>
            <a:r>
              <a:rPr lang="en-US" sz="1600" dirty="0" smtClean="0"/>
              <a:t>for learning over time</a:t>
            </a:r>
          </a:p>
          <a:p>
            <a:pPr lvl="1"/>
            <a:r>
              <a:rPr lang="en-US" sz="1600" dirty="0" smtClean="0"/>
              <a:t>Implementation of simple </a:t>
            </a:r>
            <a:r>
              <a:rPr lang="en-US" sz="1600" dirty="0" smtClean="0">
                <a:solidFill>
                  <a:srgbClr val="0000FF"/>
                </a:solidFill>
              </a:rPr>
              <a:t>attention mechanism</a:t>
            </a:r>
          </a:p>
          <a:p>
            <a:pPr lvl="2"/>
            <a:r>
              <a:rPr lang="en-US" sz="1400" dirty="0" smtClean="0"/>
              <a:t>Not great results in any of these, </a:t>
            </a:r>
            <a:r>
              <a:rPr lang="en-US" sz="1400" dirty="0" err="1" smtClean="0"/>
              <a:t>pytorch</a:t>
            </a:r>
            <a:r>
              <a:rPr lang="en-US" sz="1400" dirty="0" smtClean="0"/>
              <a:t> suits better. </a:t>
            </a:r>
            <a:r>
              <a:rPr lang="en-US" sz="1400" dirty="0" err="1" smtClean="0"/>
              <a:t>Keras</a:t>
            </a:r>
            <a:r>
              <a:rPr lang="en-US" sz="1400" dirty="0" smtClean="0"/>
              <a:t> too simple.</a:t>
            </a:r>
          </a:p>
          <a:p>
            <a:pPr lvl="1"/>
            <a:r>
              <a:rPr lang="en-US" sz="1600" dirty="0" smtClean="0"/>
              <a:t>Implementation with </a:t>
            </a:r>
            <a:r>
              <a:rPr lang="en-US" sz="1600" dirty="0" err="1" smtClean="0"/>
              <a:t>pytorch</a:t>
            </a:r>
            <a:r>
              <a:rPr lang="en-US" sz="1600" dirty="0" smtClean="0"/>
              <a:t> of part of algorithm shown in presentation</a:t>
            </a:r>
          </a:p>
          <a:p>
            <a:pPr lvl="2"/>
            <a:r>
              <a:rPr lang="en-US" sz="1400" dirty="0" smtClean="0"/>
              <a:t>Same results as those shown</a:t>
            </a:r>
          </a:p>
          <a:p>
            <a:pPr lvl="1"/>
            <a:r>
              <a:rPr lang="en-US" sz="1600" dirty="0" smtClean="0"/>
              <a:t>Implementation with </a:t>
            </a:r>
            <a:r>
              <a:rPr lang="en-US" sz="1600" dirty="0" err="1" smtClean="0"/>
              <a:t>pytorch</a:t>
            </a:r>
            <a:r>
              <a:rPr lang="en-US" sz="1600" dirty="0" smtClean="0"/>
              <a:t> of tools used in </a:t>
            </a:r>
            <a:r>
              <a:rPr lang="en-US" sz="1600" dirty="0" err="1" smtClean="0"/>
              <a:t>Keras</a:t>
            </a:r>
            <a:r>
              <a:rPr lang="en-US" sz="1600" dirty="0" smtClean="0"/>
              <a:t> for saving models, evaluate, visualize results, parameter tuning, avoid overfitting (ongoing)</a:t>
            </a:r>
          </a:p>
          <a:p>
            <a:r>
              <a:rPr lang="en-US" sz="2000" dirty="0" smtClean="0"/>
              <a:t>What next</a:t>
            </a:r>
          </a:p>
          <a:p>
            <a:pPr lvl="1"/>
            <a:r>
              <a:rPr lang="en-US" sz="1600" dirty="0" smtClean="0">
                <a:solidFill>
                  <a:srgbClr val="0000FF"/>
                </a:solidFill>
              </a:rPr>
              <a:t>Encoder</a:t>
            </a:r>
            <a:r>
              <a:rPr lang="en-US" sz="1600" dirty="0" smtClean="0"/>
              <a:t> in </a:t>
            </a:r>
            <a:r>
              <a:rPr lang="en-US" sz="1600" dirty="0" err="1" smtClean="0"/>
              <a:t>pytorch</a:t>
            </a:r>
            <a:r>
              <a:rPr lang="en-US" sz="1600" dirty="0" smtClean="0"/>
              <a:t> with accurate modeling to be able to learn conversion to fixed number of features, via the </a:t>
            </a:r>
            <a:r>
              <a:rPr lang="en-US" sz="1600" dirty="0" err="1" smtClean="0">
                <a:solidFill>
                  <a:srgbClr val="0000FF"/>
                </a:solidFill>
              </a:rPr>
              <a:t>autoencoder</a:t>
            </a:r>
            <a:r>
              <a:rPr lang="en-US" sz="1600" dirty="0" smtClean="0"/>
              <a:t>. </a:t>
            </a:r>
          </a:p>
          <a:p>
            <a:pPr lvl="2"/>
            <a:r>
              <a:rPr lang="en-US" sz="1400" dirty="0" smtClean="0"/>
              <a:t>Compare results with different networks size</a:t>
            </a:r>
          </a:p>
          <a:p>
            <a:pPr lvl="1"/>
            <a:r>
              <a:rPr lang="en-US" sz="1600" dirty="0" smtClean="0"/>
              <a:t>Use </a:t>
            </a:r>
            <a:r>
              <a:rPr lang="en-US" sz="1600" dirty="0" smtClean="0">
                <a:solidFill>
                  <a:srgbClr val="0000FF"/>
                </a:solidFill>
              </a:rPr>
              <a:t>RNN</a:t>
            </a:r>
            <a:r>
              <a:rPr lang="en-US" sz="1600" dirty="0" smtClean="0"/>
              <a:t> to obtain results when learning over time</a:t>
            </a:r>
          </a:p>
          <a:p>
            <a:pPr lvl="1"/>
            <a:r>
              <a:rPr lang="en-US" sz="1600" dirty="0" smtClean="0">
                <a:solidFill>
                  <a:srgbClr val="0000FF"/>
                </a:solidFill>
              </a:rPr>
              <a:t>GCN</a:t>
            </a:r>
            <a:r>
              <a:rPr lang="en-US" sz="1600" dirty="0" smtClean="0"/>
              <a:t> implementation</a:t>
            </a:r>
          </a:p>
          <a:p>
            <a:pPr lvl="1"/>
            <a:r>
              <a:rPr lang="en-US" sz="1600" dirty="0" smtClean="0"/>
              <a:t>ns3 (about data presentation)</a:t>
            </a:r>
          </a:p>
        </p:txBody>
      </p:sp>
    </p:spTree>
    <p:extLst>
      <p:ext uri="{BB962C8B-B14F-4D97-AF65-F5344CB8AC3E}">
        <p14:creationId xmlns:p14="http://schemas.microsoft.com/office/powerpoint/2010/main" val="877441618"/>
      </p:ext>
    </p:extLst>
  </p:cSld>
  <p:clrMapOvr>
    <a:masterClrMapping/>
  </p:clrMapOvr>
  <p:transition>
    <p:cover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207393</TotalTime>
  <Words>170</Words>
  <Application>Microsoft Office PowerPoint</Application>
  <PresentationFormat>Widescreen</PresentationFormat>
  <Paragraphs>20</Paragraphs>
  <Slides>2</Slides>
  <Notes>2</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2</vt:i4>
      </vt:variant>
    </vt:vector>
  </HeadingPairs>
  <TitlesOfParts>
    <vt:vector size="77" baseType="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Short term 5/31 Filip Krasniqi &amp; Jocelyne Elias</vt:lpstr>
      <vt:lpstr>Short term</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10268</cp:revision>
  <dcterms:created xsi:type="dcterms:W3CDTF">2015-01-15T13:44:33Z</dcterms:created>
  <dcterms:modified xsi:type="dcterms:W3CDTF">2019-05-31T09:04:26Z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